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47" r:id="rId2"/>
    <p:sldId id="324" r:id="rId3"/>
    <p:sldId id="327" r:id="rId4"/>
    <p:sldId id="345" r:id="rId5"/>
  </p:sldIdLst>
  <p:sldSz cx="9906000" cy="6858000" type="A4"/>
  <p:notesSz cx="6858000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799" userDrawn="1">
          <p15:clr>
            <a:srgbClr val="A4A3A4"/>
          </p15:clr>
        </p15:guide>
        <p15:guide id="3" pos="262">
          <p15:clr>
            <a:srgbClr val="A4A3A4"/>
          </p15:clr>
        </p15:guide>
        <p15:guide id="4" pos="5978" userDrawn="1">
          <p15:clr>
            <a:srgbClr val="A4A3A4"/>
          </p15:clr>
        </p15:guide>
        <p15:guide id="5" orient="horz" pos="3884" userDrawn="1">
          <p15:clr>
            <a:srgbClr val="A4A3A4"/>
          </p15:clr>
        </p15:guide>
        <p15:guide id="6" pos="3120" userDrawn="1">
          <p15:clr>
            <a:srgbClr val="A4A3A4"/>
          </p15:clr>
        </p15:guide>
        <p15:guide id="7" pos="353" userDrawn="1">
          <p15:clr>
            <a:srgbClr val="A4A3A4"/>
          </p15:clr>
        </p15:guide>
        <p15:guide id="8" orient="horz" pos="7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B3B7B"/>
    <a:srgbClr val="FF7C80"/>
    <a:srgbClr val="D9D9D9"/>
    <a:srgbClr val="2E75B6"/>
    <a:srgbClr val="0082B0"/>
    <a:srgbClr val="000099"/>
    <a:srgbClr val="0091C4"/>
    <a:srgbClr val="48484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9" autoAdjust="0"/>
    <p:restoredTop sz="97313" autoAdjust="0"/>
  </p:normalViewPr>
  <p:slideViewPr>
    <p:cSldViewPr showGuides="1">
      <p:cViewPr varScale="1">
        <p:scale>
          <a:sx n="78" d="100"/>
          <a:sy n="78" d="100"/>
        </p:scale>
        <p:origin x="1440" y="84"/>
      </p:cViewPr>
      <p:guideLst>
        <p:guide orient="horz" pos="799"/>
        <p:guide pos="262"/>
        <p:guide pos="5978"/>
        <p:guide orient="horz" pos="3884"/>
        <p:guide pos="3120"/>
        <p:guide pos="353"/>
        <p:guide orient="horz" pos="7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45" cy="495793"/>
          </a:xfrm>
          <a:prstGeom prst="rect">
            <a:avLst/>
          </a:prstGeom>
        </p:spPr>
        <p:txBody>
          <a:bodyPr vert="horz" lIns="88514" tIns="44257" rIns="88514" bIns="4425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923" y="0"/>
            <a:ext cx="2971544" cy="495793"/>
          </a:xfrm>
          <a:prstGeom prst="rect">
            <a:avLst/>
          </a:prstGeom>
        </p:spPr>
        <p:txBody>
          <a:bodyPr vert="horz" lIns="88514" tIns="44257" rIns="88514" bIns="44257" rtlCol="0"/>
          <a:lstStyle>
            <a:lvl1pPr algn="r">
              <a:defRPr sz="1200"/>
            </a:lvl1pPr>
          </a:lstStyle>
          <a:p>
            <a:fld id="{A6922986-1C51-4D3E-969D-66ACA18F7A76}" type="datetimeFigureOut">
              <a:rPr lang="ko-KR" altLang="en-US" smtClean="0"/>
              <a:pPr/>
              <a:t>2019-08-16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41363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514" tIns="44257" rIns="88514" bIns="4425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566" y="4714653"/>
            <a:ext cx="5486400" cy="4466756"/>
          </a:xfrm>
          <a:prstGeom prst="rect">
            <a:avLst/>
          </a:prstGeom>
        </p:spPr>
        <p:txBody>
          <a:bodyPr vert="horz" lIns="88514" tIns="44257" rIns="88514" bIns="44257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71545" cy="495793"/>
          </a:xfrm>
          <a:prstGeom prst="rect">
            <a:avLst/>
          </a:prstGeom>
        </p:spPr>
        <p:txBody>
          <a:bodyPr vert="horz" lIns="88514" tIns="44257" rIns="88514" bIns="4425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923" y="9429305"/>
            <a:ext cx="2971544" cy="495793"/>
          </a:xfrm>
          <a:prstGeom prst="rect">
            <a:avLst/>
          </a:prstGeom>
        </p:spPr>
        <p:txBody>
          <a:bodyPr vert="horz" lIns="88514" tIns="44257" rIns="88514" bIns="44257" rtlCol="0" anchor="b"/>
          <a:lstStyle>
            <a:lvl1pPr algn="r">
              <a:defRPr sz="1200"/>
            </a:lvl1pPr>
          </a:lstStyle>
          <a:p>
            <a:fld id="{F724C6A0-79A1-4DE3-95BE-5F20FC168C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10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96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23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76536" y="116632"/>
            <a:ext cx="8543925" cy="471587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rgbClr val="002060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787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34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47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3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모서리가 둥근 직사각형 38"/>
          <p:cNvSpPr/>
          <p:nvPr/>
        </p:nvSpPr>
        <p:spPr>
          <a:xfrm>
            <a:off x="200472" y="1484784"/>
            <a:ext cx="9536652" cy="5212578"/>
          </a:xfrm>
          <a:prstGeom prst="roundRect">
            <a:avLst>
              <a:gd name="adj" fmla="val 1840"/>
            </a:avLst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endParaRPr lang="ko-KR" altLang="en-US" kern="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4" name="제목 3"/>
          <p:cNvSpPr txBox="1">
            <a:spLocks/>
          </p:cNvSpPr>
          <p:nvPr/>
        </p:nvSpPr>
        <p:spPr>
          <a:xfrm>
            <a:off x="200472" y="980728"/>
            <a:ext cx="8543925" cy="47158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1-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1.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요양기관업무포털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3B7B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접속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B3B7B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j-cs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8553400" y="6381328"/>
            <a:ext cx="115212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9D9D9"/>
              </a:solidFill>
            </a:endParaRPr>
          </a:p>
        </p:txBody>
      </p:sp>
      <p:grpSp>
        <p:nvGrpSpPr>
          <p:cNvPr id="26" name="그룹 25"/>
          <p:cNvGrpSpPr>
            <a:grpSpLocks/>
          </p:cNvGrpSpPr>
          <p:nvPr/>
        </p:nvGrpSpPr>
        <p:grpSpPr>
          <a:xfrm>
            <a:off x="7638827" y="2007023"/>
            <a:ext cx="1872744" cy="3476616"/>
            <a:chOff x="560512" y="4177610"/>
            <a:chExt cx="1403528" cy="3649634"/>
          </a:xfrm>
        </p:grpSpPr>
        <p:grpSp>
          <p:nvGrpSpPr>
            <p:cNvPr id="27" name="그룹 14"/>
            <p:cNvGrpSpPr/>
            <p:nvPr/>
          </p:nvGrpSpPr>
          <p:grpSpPr>
            <a:xfrm>
              <a:off x="560512" y="4177610"/>
              <a:ext cx="1403528" cy="3649634"/>
              <a:chOff x="3055173" y="2371761"/>
              <a:chExt cx="1577130" cy="2917059"/>
            </a:xfrm>
          </p:grpSpPr>
          <p:sp>
            <p:nvSpPr>
              <p:cNvPr id="29" name="직사각형 6"/>
              <p:cNvSpPr/>
              <p:nvPr/>
            </p:nvSpPr>
            <p:spPr>
              <a:xfrm>
                <a:off x="3190496" y="2410835"/>
                <a:ext cx="154189" cy="171940"/>
              </a:xfrm>
              <a:custGeom>
                <a:avLst/>
                <a:gdLst>
                  <a:gd name="connsiteX0" fmla="*/ 0 w 266700"/>
                  <a:gd name="connsiteY0" fmla="*/ 0 h 266700"/>
                  <a:gd name="connsiteX1" fmla="*/ 266700 w 266700"/>
                  <a:gd name="connsiteY1" fmla="*/ 0 h 266700"/>
                  <a:gd name="connsiteX2" fmla="*/ 266700 w 266700"/>
                  <a:gd name="connsiteY2" fmla="*/ 266700 h 266700"/>
                  <a:gd name="connsiteX3" fmla="*/ 0 w 266700"/>
                  <a:gd name="connsiteY3" fmla="*/ 266700 h 266700"/>
                  <a:gd name="connsiteX4" fmla="*/ 0 w 266700"/>
                  <a:gd name="connsiteY4" fmla="*/ 0 h 266700"/>
                  <a:gd name="connsiteX0" fmla="*/ 0 w 266700"/>
                  <a:gd name="connsiteY0" fmla="*/ 266700 h 266700"/>
                  <a:gd name="connsiteX1" fmla="*/ 266700 w 266700"/>
                  <a:gd name="connsiteY1" fmla="*/ 0 h 266700"/>
                  <a:gd name="connsiteX2" fmla="*/ 266700 w 266700"/>
                  <a:gd name="connsiteY2" fmla="*/ 266700 h 266700"/>
                  <a:gd name="connsiteX3" fmla="*/ 0 w 2667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66700">
                    <a:moveTo>
                      <a:pt x="0" y="266700"/>
                    </a:moveTo>
                    <a:lnTo>
                      <a:pt x="266700" y="0"/>
                    </a:lnTo>
                    <a:lnTo>
                      <a:pt x="2667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+mj-lt"/>
                  <a:ea typeface="Rix모던고딕 B" panose="02020603020101020101" pitchFamily="18" charset="-127"/>
                </a:endParaRPr>
              </a:p>
            </p:txBody>
          </p:sp>
          <p:sp>
            <p:nvSpPr>
              <p:cNvPr id="30" name="직사각형 6"/>
              <p:cNvSpPr/>
              <p:nvPr/>
            </p:nvSpPr>
            <p:spPr>
              <a:xfrm flipH="1">
                <a:off x="4307302" y="2410835"/>
                <a:ext cx="154189" cy="171940"/>
              </a:xfrm>
              <a:custGeom>
                <a:avLst/>
                <a:gdLst>
                  <a:gd name="connsiteX0" fmla="*/ 0 w 266700"/>
                  <a:gd name="connsiteY0" fmla="*/ 0 h 266700"/>
                  <a:gd name="connsiteX1" fmla="*/ 266700 w 266700"/>
                  <a:gd name="connsiteY1" fmla="*/ 0 h 266700"/>
                  <a:gd name="connsiteX2" fmla="*/ 266700 w 266700"/>
                  <a:gd name="connsiteY2" fmla="*/ 266700 h 266700"/>
                  <a:gd name="connsiteX3" fmla="*/ 0 w 266700"/>
                  <a:gd name="connsiteY3" fmla="*/ 266700 h 266700"/>
                  <a:gd name="connsiteX4" fmla="*/ 0 w 266700"/>
                  <a:gd name="connsiteY4" fmla="*/ 0 h 266700"/>
                  <a:gd name="connsiteX0" fmla="*/ 0 w 266700"/>
                  <a:gd name="connsiteY0" fmla="*/ 266700 h 266700"/>
                  <a:gd name="connsiteX1" fmla="*/ 266700 w 266700"/>
                  <a:gd name="connsiteY1" fmla="*/ 0 h 266700"/>
                  <a:gd name="connsiteX2" fmla="*/ 266700 w 266700"/>
                  <a:gd name="connsiteY2" fmla="*/ 266700 h 266700"/>
                  <a:gd name="connsiteX3" fmla="*/ 0 w 2667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66700">
                    <a:moveTo>
                      <a:pt x="0" y="266700"/>
                    </a:moveTo>
                    <a:lnTo>
                      <a:pt x="266700" y="0"/>
                    </a:lnTo>
                    <a:lnTo>
                      <a:pt x="2667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+mj-lt"/>
                  <a:ea typeface="Rix모던고딕 B" panose="02020603020101020101" pitchFamily="18" charset="-127"/>
                </a:endParaRPr>
              </a:p>
            </p:txBody>
          </p:sp>
          <p:sp>
            <p:nvSpPr>
              <p:cNvPr id="31" name="양쪽 모서리가 둥근 사각형 30"/>
              <p:cNvSpPr/>
              <p:nvPr/>
            </p:nvSpPr>
            <p:spPr>
              <a:xfrm>
                <a:off x="3055173" y="2371761"/>
                <a:ext cx="1577130" cy="2917059"/>
              </a:xfrm>
              <a:prstGeom prst="round2SameRect">
                <a:avLst>
                  <a:gd name="adj1" fmla="val 4226"/>
                  <a:gd name="adj2" fmla="val 0"/>
                </a:avLst>
              </a:prstGeom>
              <a:gradFill>
                <a:gsLst>
                  <a:gs pos="100000">
                    <a:sysClr val="window" lastClr="FFFFFF">
                      <a:alpha val="10000"/>
                    </a:sysClr>
                  </a:gs>
                  <a:gs pos="15000">
                    <a:srgbClr val="EAEAEA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endParaRPr>
              </a:p>
            </p:txBody>
          </p:sp>
          <p:sp>
            <p:nvSpPr>
              <p:cNvPr id="32" name="양쪽 모서리가 둥근 사각형 31"/>
              <p:cNvSpPr/>
              <p:nvPr/>
            </p:nvSpPr>
            <p:spPr>
              <a:xfrm rot="10800000">
                <a:off x="3344679" y="2410835"/>
                <a:ext cx="962616" cy="233485"/>
              </a:xfrm>
              <a:prstGeom prst="round2SameRect">
                <a:avLst>
                  <a:gd name="adj1" fmla="val 15212"/>
                  <a:gd name="adj2" fmla="val 0"/>
                </a:avLst>
              </a:prstGeom>
              <a:solidFill>
                <a:srgbClr val="86C7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696402" y="2450104"/>
                <a:ext cx="259195" cy="1549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 latinLnBrk="0">
                  <a:defRPr/>
                </a:pPr>
                <a:r>
                  <a:rPr lang="ko-KR" altLang="en-US" sz="1200" kern="0" dirty="0" smtClean="0">
                    <a:ln>
                      <a:solidFill>
                        <a:schemeClr val="accent6">
                          <a:lumMod val="60000"/>
                          <a:lumOff val="40000"/>
                          <a:alpha val="0"/>
                        </a:schemeClr>
                      </a:solidFill>
                    </a:ln>
                    <a:gradFill>
                      <a:gsLst>
                        <a:gs pos="100000">
                          <a:prstClr val="white"/>
                        </a:gs>
                        <a:gs pos="0">
                          <a:prstClr val="white"/>
                        </a:gs>
                      </a:gsLst>
                      <a:lin ang="5400000" scaled="1"/>
                    </a:gradFill>
                    <a:effectLst>
                      <a:outerShdw blurRad="38100" dist="12700" dir="2700000" algn="tl" rotWithShape="0">
                        <a:prstClr val="black">
                          <a:alpha val="20000"/>
                        </a:prstClr>
                      </a:outerShdw>
                    </a:effectLst>
                    <a:latin typeface="HY목각파임B" panose="02030600000101010101" pitchFamily="18" charset="-127"/>
                    <a:ea typeface="HY목각파임B" panose="02030600000101010101" pitchFamily="18" charset="-127"/>
                  </a:rPr>
                  <a:t>설명</a:t>
                </a:r>
                <a:endParaRPr lang="en-US" altLang="ko-KR" sz="1200" kern="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gradFill>
                    <a:gsLst>
                      <a:gs pos="100000">
                        <a:prstClr val="white"/>
                      </a:gs>
                      <a:gs pos="0">
                        <a:prstClr val="white"/>
                      </a:gs>
                    </a:gsLst>
                    <a:lin ang="5400000" scaled="1"/>
                  </a:gradFill>
                  <a:effectLst>
                    <a:outerShdw blurRad="38100" dist="12700" dir="2700000" algn="tl" rotWithShape="0">
                      <a:prstClr val="black">
                        <a:alpha val="20000"/>
                      </a:prstClr>
                    </a:outerShdw>
                  </a:effectLst>
                  <a:latin typeface="HY목각파임B" panose="02030600000101010101" pitchFamily="18" charset="-127"/>
                  <a:ea typeface="HY목각파임B" panose="02030600000101010101" pitchFamily="18" charset="-127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60512" y="4627875"/>
              <a:ext cx="1368152" cy="21324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8600" indent="-228600">
                <a:buAutoNum type="arabicPeriod"/>
              </a:pP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srgbClr val="0000CC"/>
                  </a:solidFill>
                  <a:latin typeface="+mn-ea"/>
                </a:rPr>
                <a:t>요양기관 업무포털 </a:t>
              </a: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+mn-ea"/>
                </a:rPr>
                <a:t>상단의 </a:t>
              </a:r>
              <a:r>
                <a:rPr lang="ko-KR" altLang="en-US" sz="1100" dirty="0" err="1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+mn-ea"/>
                </a:rPr>
                <a:t>정보화지원을</a:t>
              </a: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+mn-ea"/>
                </a:rPr>
                <a:t> 클릭하여 접속합니다</a:t>
              </a:r>
              <a:r>
                <a:rPr lang="en-US" altLang="ko-KR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+mn-ea"/>
                </a:rPr>
                <a:t>.</a:t>
              </a:r>
              <a:endParaRPr lang="en-US" altLang="ko-KR" sz="11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n-ea"/>
              </a:endParaRPr>
            </a:p>
            <a:p>
              <a:pPr marL="228600" indent="-228600">
                <a:buAutoNum type="arabicPeriod"/>
              </a:pPr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ea typeface="Rix모던고딕 B" panose="02020603020101020101" pitchFamily="18" charset="-127"/>
              </a:endParaRPr>
            </a:p>
            <a:p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ea typeface="Rix모던고딕 B" panose="02020603020101020101" pitchFamily="18" charset="-127"/>
              </a:endParaRPr>
            </a:p>
            <a:p>
              <a:endParaRPr lang="en-US" altLang="ko-KR" sz="11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ea typeface="Rix모던고딕 B" panose="02020603020101020101" pitchFamily="18" charset="-127"/>
              </a:endParaRPr>
            </a:p>
            <a:p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+mj-lt"/>
                <a:ea typeface="Rix모던고딕 B" panose="02020603020101020101" pitchFamily="18" charset="-127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5567164" y="5041751"/>
            <a:ext cx="864096" cy="21602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5313040" y="4725144"/>
            <a:ext cx="390043" cy="36004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1</a:t>
            </a:r>
            <a:endParaRPr lang="en-US" altLang="ko-KR" dirty="0" smtClean="0">
              <a:solidFill>
                <a:srgbClr val="FFFF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5738" y="1189990"/>
            <a:ext cx="70457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1774384" descr="EMB000006d808a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55" y="1516929"/>
            <a:ext cx="7200000" cy="515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_x87391496"/>
          <p:cNvSpPr>
            <a:spLocks noChangeArrowheads="1"/>
          </p:cNvSpPr>
          <p:nvPr/>
        </p:nvSpPr>
        <p:spPr bwMode="auto">
          <a:xfrm>
            <a:off x="5261999" y="1904931"/>
            <a:ext cx="246062" cy="246062"/>
          </a:xfrm>
          <a:prstGeom prst="ellipse">
            <a:avLst/>
          </a:prstGeom>
          <a:solidFill>
            <a:srgbClr val="FFFFFF"/>
          </a:solidFill>
          <a:ln w="25146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8553400" y="6381328"/>
            <a:ext cx="115212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9D9D9"/>
              </a:solidFill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205057" y="1491242"/>
            <a:ext cx="9644487" cy="5250126"/>
          </a:xfrm>
          <a:prstGeom prst="roundRect">
            <a:avLst>
              <a:gd name="adj" fmla="val 1840"/>
            </a:avLst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endParaRPr lang="ko-KR" altLang="en-US" kern="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pSp>
        <p:nvGrpSpPr>
          <p:cNvPr id="41" name="그룹 40"/>
          <p:cNvGrpSpPr>
            <a:grpSpLocks/>
          </p:cNvGrpSpPr>
          <p:nvPr/>
        </p:nvGrpSpPr>
        <p:grpSpPr>
          <a:xfrm>
            <a:off x="7683467" y="1712040"/>
            <a:ext cx="1872744" cy="3639727"/>
            <a:chOff x="560512" y="4226497"/>
            <a:chExt cx="1403528" cy="3820862"/>
          </a:xfrm>
        </p:grpSpPr>
        <p:grpSp>
          <p:nvGrpSpPr>
            <p:cNvPr id="43" name="그룹 14"/>
            <p:cNvGrpSpPr/>
            <p:nvPr/>
          </p:nvGrpSpPr>
          <p:grpSpPr>
            <a:xfrm>
              <a:off x="560512" y="4226497"/>
              <a:ext cx="1403528" cy="3820862"/>
              <a:chOff x="3055173" y="2410835"/>
              <a:chExt cx="1577130" cy="3053917"/>
            </a:xfrm>
          </p:grpSpPr>
          <p:sp>
            <p:nvSpPr>
              <p:cNvPr id="48" name="직사각형 6"/>
              <p:cNvSpPr/>
              <p:nvPr/>
            </p:nvSpPr>
            <p:spPr>
              <a:xfrm>
                <a:off x="3190496" y="2410835"/>
                <a:ext cx="154189" cy="171940"/>
              </a:xfrm>
              <a:custGeom>
                <a:avLst/>
                <a:gdLst>
                  <a:gd name="connsiteX0" fmla="*/ 0 w 266700"/>
                  <a:gd name="connsiteY0" fmla="*/ 0 h 266700"/>
                  <a:gd name="connsiteX1" fmla="*/ 266700 w 266700"/>
                  <a:gd name="connsiteY1" fmla="*/ 0 h 266700"/>
                  <a:gd name="connsiteX2" fmla="*/ 266700 w 266700"/>
                  <a:gd name="connsiteY2" fmla="*/ 266700 h 266700"/>
                  <a:gd name="connsiteX3" fmla="*/ 0 w 266700"/>
                  <a:gd name="connsiteY3" fmla="*/ 266700 h 266700"/>
                  <a:gd name="connsiteX4" fmla="*/ 0 w 266700"/>
                  <a:gd name="connsiteY4" fmla="*/ 0 h 266700"/>
                  <a:gd name="connsiteX0" fmla="*/ 0 w 266700"/>
                  <a:gd name="connsiteY0" fmla="*/ 266700 h 266700"/>
                  <a:gd name="connsiteX1" fmla="*/ 266700 w 266700"/>
                  <a:gd name="connsiteY1" fmla="*/ 0 h 266700"/>
                  <a:gd name="connsiteX2" fmla="*/ 266700 w 266700"/>
                  <a:gd name="connsiteY2" fmla="*/ 266700 h 266700"/>
                  <a:gd name="connsiteX3" fmla="*/ 0 w 2667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66700">
                    <a:moveTo>
                      <a:pt x="0" y="266700"/>
                    </a:moveTo>
                    <a:lnTo>
                      <a:pt x="266700" y="0"/>
                    </a:lnTo>
                    <a:lnTo>
                      <a:pt x="2667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+mj-lt"/>
                  <a:ea typeface="Rix모던고딕 B" panose="02020603020101020101" pitchFamily="18" charset="-127"/>
                </a:endParaRPr>
              </a:p>
            </p:txBody>
          </p:sp>
          <p:sp>
            <p:nvSpPr>
              <p:cNvPr id="49" name="직사각형 6"/>
              <p:cNvSpPr/>
              <p:nvPr/>
            </p:nvSpPr>
            <p:spPr>
              <a:xfrm flipH="1">
                <a:off x="4307302" y="2410835"/>
                <a:ext cx="154189" cy="171940"/>
              </a:xfrm>
              <a:custGeom>
                <a:avLst/>
                <a:gdLst>
                  <a:gd name="connsiteX0" fmla="*/ 0 w 266700"/>
                  <a:gd name="connsiteY0" fmla="*/ 0 h 266700"/>
                  <a:gd name="connsiteX1" fmla="*/ 266700 w 266700"/>
                  <a:gd name="connsiteY1" fmla="*/ 0 h 266700"/>
                  <a:gd name="connsiteX2" fmla="*/ 266700 w 266700"/>
                  <a:gd name="connsiteY2" fmla="*/ 266700 h 266700"/>
                  <a:gd name="connsiteX3" fmla="*/ 0 w 266700"/>
                  <a:gd name="connsiteY3" fmla="*/ 266700 h 266700"/>
                  <a:gd name="connsiteX4" fmla="*/ 0 w 266700"/>
                  <a:gd name="connsiteY4" fmla="*/ 0 h 266700"/>
                  <a:gd name="connsiteX0" fmla="*/ 0 w 266700"/>
                  <a:gd name="connsiteY0" fmla="*/ 266700 h 266700"/>
                  <a:gd name="connsiteX1" fmla="*/ 266700 w 266700"/>
                  <a:gd name="connsiteY1" fmla="*/ 0 h 266700"/>
                  <a:gd name="connsiteX2" fmla="*/ 266700 w 266700"/>
                  <a:gd name="connsiteY2" fmla="*/ 266700 h 266700"/>
                  <a:gd name="connsiteX3" fmla="*/ 0 w 2667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66700">
                    <a:moveTo>
                      <a:pt x="0" y="266700"/>
                    </a:moveTo>
                    <a:lnTo>
                      <a:pt x="266700" y="0"/>
                    </a:lnTo>
                    <a:lnTo>
                      <a:pt x="2667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+mj-lt"/>
                  <a:ea typeface="Rix모던고딕 B" panose="02020603020101020101" pitchFamily="18" charset="-127"/>
                </a:endParaRPr>
              </a:p>
            </p:txBody>
          </p:sp>
          <p:sp>
            <p:nvSpPr>
              <p:cNvPr id="50" name="양쪽 모서리가 둥근 사각형 49"/>
              <p:cNvSpPr/>
              <p:nvPr/>
            </p:nvSpPr>
            <p:spPr>
              <a:xfrm>
                <a:off x="3055173" y="2547693"/>
                <a:ext cx="1577130" cy="2917059"/>
              </a:xfrm>
              <a:prstGeom prst="round2SameRect">
                <a:avLst>
                  <a:gd name="adj1" fmla="val 4226"/>
                  <a:gd name="adj2" fmla="val 0"/>
                </a:avLst>
              </a:prstGeom>
              <a:gradFill>
                <a:gsLst>
                  <a:gs pos="100000">
                    <a:sysClr val="window" lastClr="FFFFFF">
                      <a:alpha val="10000"/>
                    </a:sysClr>
                  </a:gs>
                  <a:gs pos="15000">
                    <a:srgbClr val="EAEAEA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+mj-lt"/>
                  <a:ea typeface="Rix모던고딕 B" panose="02020603020101020101" pitchFamily="18" charset="-127"/>
                </a:endParaRPr>
              </a:p>
            </p:txBody>
          </p:sp>
          <p:sp>
            <p:nvSpPr>
              <p:cNvPr id="51" name="양쪽 모서리가 둥근 사각형 50"/>
              <p:cNvSpPr/>
              <p:nvPr/>
            </p:nvSpPr>
            <p:spPr>
              <a:xfrm rot="10800000">
                <a:off x="3344679" y="2410835"/>
                <a:ext cx="962616" cy="233485"/>
              </a:xfrm>
              <a:prstGeom prst="round2SameRect">
                <a:avLst>
                  <a:gd name="adj1" fmla="val 15212"/>
                  <a:gd name="adj2" fmla="val 0"/>
                </a:avLst>
              </a:prstGeom>
              <a:solidFill>
                <a:srgbClr val="86C7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696402" y="2450104"/>
                <a:ext cx="259195" cy="1549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 latinLnBrk="0">
                  <a:defRPr/>
                </a:pPr>
                <a:r>
                  <a:rPr lang="ko-KR" altLang="en-US" sz="1200" kern="0" dirty="0" smtClean="0">
                    <a:ln>
                      <a:solidFill>
                        <a:schemeClr val="accent6">
                          <a:lumMod val="60000"/>
                          <a:lumOff val="40000"/>
                          <a:alpha val="0"/>
                        </a:schemeClr>
                      </a:solidFill>
                    </a:ln>
                    <a:gradFill>
                      <a:gsLst>
                        <a:gs pos="100000">
                          <a:prstClr val="white"/>
                        </a:gs>
                        <a:gs pos="0">
                          <a:prstClr val="white"/>
                        </a:gs>
                      </a:gsLst>
                      <a:lin ang="5400000" scaled="1"/>
                    </a:gradFill>
                    <a:effectLst>
                      <a:outerShdw blurRad="38100" dist="12700" dir="2700000" algn="tl" rotWithShape="0">
                        <a:prstClr val="black">
                          <a:alpha val="20000"/>
                        </a:prstClr>
                      </a:outerShdw>
                    </a:effectLst>
                    <a:latin typeface="HY목각파임B" panose="02030600000101010101" pitchFamily="18" charset="-127"/>
                    <a:ea typeface="HY목각파임B" panose="02030600000101010101" pitchFamily="18" charset="-127"/>
                  </a:rPr>
                  <a:t>설명</a:t>
                </a:r>
                <a:endParaRPr lang="en-US" altLang="ko-KR" sz="1200" kern="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gradFill>
                    <a:gsLst>
                      <a:gs pos="100000">
                        <a:prstClr val="white"/>
                      </a:gs>
                      <a:gs pos="0">
                        <a:prstClr val="white"/>
                      </a:gs>
                    </a:gsLst>
                    <a:lin ang="5400000" scaled="1"/>
                  </a:gradFill>
                  <a:effectLst>
                    <a:outerShdw blurRad="38100" dist="12700" dir="2700000" algn="tl" rotWithShape="0">
                      <a:prstClr val="black">
                        <a:alpha val="20000"/>
                      </a:prstClr>
                    </a:outerShdw>
                  </a:effectLst>
                  <a:latin typeface="HY목각파임B" panose="02030600000101010101" pitchFamily="18" charset="-127"/>
                  <a:ea typeface="HY목각파임B" panose="02030600000101010101" pitchFamily="18" charset="-127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560512" y="4627875"/>
              <a:ext cx="1368152" cy="3376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8600" indent="-228600">
                <a:buAutoNum type="arabicPeriod"/>
              </a:pP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+mn-ea"/>
                </a:rPr>
                <a:t>좌측메뉴의 </a:t>
              </a: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srgbClr val="0000CC"/>
                  </a:solidFill>
                  <a:latin typeface="+mn-ea"/>
                </a:rPr>
                <a:t>설명회신청</a:t>
              </a: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+mn-ea"/>
                </a:rPr>
                <a:t>을 클릭합니다</a:t>
              </a:r>
              <a:r>
                <a:rPr lang="en-US" altLang="ko-KR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+mn-ea"/>
                </a:rPr>
                <a:t>.</a:t>
              </a:r>
            </a:p>
            <a:p>
              <a:pPr marL="228600" indent="-228600">
                <a:buAutoNum type="arabicPeriod"/>
              </a:pPr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n-ea"/>
              </a:endParaRPr>
            </a:p>
            <a:p>
              <a:pPr marL="228600" indent="-228600">
                <a:buAutoNum type="arabicPeriod"/>
              </a:pP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srgbClr val="0000CC"/>
                  </a:solidFill>
                  <a:latin typeface="+mn-ea"/>
                </a:rPr>
                <a:t>개인정보수집이용 동의함을 </a:t>
              </a: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+mn-ea"/>
                </a:rPr>
                <a:t>클릭합니다</a:t>
              </a:r>
              <a:r>
                <a:rPr lang="en-US" altLang="ko-KR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+mn-ea"/>
                </a:rPr>
                <a:t>.</a:t>
              </a:r>
            </a:p>
            <a:p>
              <a:pPr marL="228600" indent="-228600">
                <a:buAutoNum type="arabicPeriod"/>
              </a:pPr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n-ea"/>
              </a:endParaRPr>
            </a:p>
            <a:p>
              <a:pPr marL="228600" indent="-228600">
                <a:buAutoNum type="arabicPeriod"/>
              </a:pP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srgbClr val="0000CC"/>
                  </a:solidFill>
                  <a:latin typeface="+mn-ea"/>
                </a:rPr>
                <a:t>해당 소재의 </a:t>
              </a:r>
              <a:r>
                <a:rPr lang="ko-KR" altLang="en-US" sz="1100" dirty="0" err="1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srgbClr val="0000CC"/>
                  </a:solidFill>
                  <a:latin typeface="+mn-ea"/>
                </a:rPr>
                <a:t>요양병원의교육을</a:t>
              </a: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srgbClr val="0000CC"/>
                  </a:solidFill>
                  <a:latin typeface="+mn-ea"/>
                </a:rPr>
                <a:t> </a:t>
              </a: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+mn-ea"/>
                </a:rPr>
                <a:t>클릭합니다</a:t>
              </a:r>
              <a:r>
                <a:rPr lang="en-US" altLang="ko-KR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+mn-ea"/>
                </a:rPr>
                <a:t>.</a:t>
              </a:r>
              <a:endParaRPr lang="en-US" altLang="ko-KR" sz="11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n-ea"/>
              </a:endParaRPr>
            </a:p>
            <a:p>
              <a:pPr marL="228600" indent="-228600">
                <a:buAutoNum type="arabicPeriod"/>
              </a:pPr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ea typeface="Rix모던고딕 B" panose="02020603020101020101" pitchFamily="18" charset="-127"/>
              </a:endParaRPr>
            </a:p>
            <a:p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ea typeface="Rix모던고딕 B" panose="02020603020101020101" pitchFamily="18" charset="-127"/>
              </a:endParaRPr>
            </a:p>
            <a:p>
              <a:endParaRPr lang="en-US" altLang="ko-KR" sz="11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ea typeface="Rix모던고딕 B" panose="02020603020101020101" pitchFamily="18" charset="-127"/>
              </a:endParaRPr>
            </a:p>
            <a:p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+mj-lt"/>
                <a:ea typeface="Rix모던고딕 B" panose="02020603020101020101" pitchFamily="18" charset="-127"/>
              </a:endParaRPr>
            </a:p>
          </p:txBody>
        </p:sp>
      </p:grpSp>
      <p:sp>
        <p:nvSpPr>
          <p:cNvPr id="24" name="제목 3"/>
          <p:cNvSpPr txBox="1">
            <a:spLocks/>
          </p:cNvSpPr>
          <p:nvPr/>
        </p:nvSpPr>
        <p:spPr>
          <a:xfrm>
            <a:off x="200472" y="980728"/>
            <a:ext cx="8543925" cy="47158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1-2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.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설명회 신청에 접속하기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48619" y="523528"/>
            <a:ext cx="75060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03390920" descr="EMB000006d808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29" y="1615556"/>
            <a:ext cx="7310758" cy="505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_x203399416"/>
          <p:cNvSpPr>
            <a:spLocks noChangeArrowheads="1"/>
          </p:cNvSpPr>
          <p:nvPr/>
        </p:nvSpPr>
        <p:spPr bwMode="auto">
          <a:xfrm>
            <a:off x="233729" y="3432801"/>
            <a:ext cx="246062" cy="247824"/>
          </a:xfrm>
          <a:prstGeom prst="ellipse">
            <a:avLst/>
          </a:prstGeom>
          <a:solidFill>
            <a:srgbClr val="FFFFFF"/>
          </a:solidFill>
          <a:ln w="25146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7928" y="-104974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_x203391856"/>
          <p:cNvSpPr>
            <a:spLocks noChangeArrowheads="1"/>
          </p:cNvSpPr>
          <p:nvPr/>
        </p:nvSpPr>
        <p:spPr bwMode="auto">
          <a:xfrm>
            <a:off x="6609184" y="3993274"/>
            <a:ext cx="246063" cy="246062"/>
          </a:xfrm>
          <a:prstGeom prst="ellipse">
            <a:avLst/>
          </a:prstGeom>
          <a:solidFill>
            <a:srgbClr val="FFFFFF"/>
          </a:solidFill>
          <a:ln w="25146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3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593" y="13014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_x203387968"/>
          <p:cNvSpPr>
            <a:spLocks noChangeArrowheads="1"/>
          </p:cNvSpPr>
          <p:nvPr/>
        </p:nvSpPr>
        <p:spPr bwMode="auto">
          <a:xfrm>
            <a:off x="1064568" y="4653136"/>
            <a:ext cx="246063" cy="246063"/>
          </a:xfrm>
          <a:prstGeom prst="ellipse">
            <a:avLst/>
          </a:prstGeom>
          <a:solidFill>
            <a:srgbClr val="FFFFFF"/>
          </a:solidFill>
          <a:ln w="25146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4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8553400" y="6381328"/>
            <a:ext cx="115212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9D9D9"/>
              </a:solidFill>
            </a:endParaRPr>
          </a:p>
        </p:txBody>
      </p:sp>
      <p:sp>
        <p:nvSpPr>
          <p:cNvPr id="38" name="제목 3"/>
          <p:cNvSpPr txBox="1">
            <a:spLocks/>
          </p:cNvSpPr>
          <p:nvPr/>
        </p:nvSpPr>
        <p:spPr>
          <a:xfrm>
            <a:off x="200472" y="980728"/>
            <a:ext cx="8543925" cy="47158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1-3. </a:t>
            </a:r>
            <a:r>
              <a:rPr lang="ko-KR" altLang="en-US" sz="2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참석자 정보 입력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j-cs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200472" y="1479934"/>
            <a:ext cx="9392636" cy="5281895"/>
          </a:xfrm>
          <a:prstGeom prst="roundRect">
            <a:avLst>
              <a:gd name="adj" fmla="val 1840"/>
            </a:avLst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endParaRPr lang="ko-KR" altLang="en-US" b="1" kern="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pSp>
        <p:nvGrpSpPr>
          <p:cNvPr id="2" name="그룹 40"/>
          <p:cNvGrpSpPr>
            <a:grpSpLocks/>
          </p:cNvGrpSpPr>
          <p:nvPr/>
        </p:nvGrpSpPr>
        <p:grpSpPr>
          <a:xfrm>
            <a:off x="7590216" y="1600324"/>
            <a:ext cx="1872744" cy="3600002"/>
            <a:chOff x="544175" y="4226497"/>
            <a:chExt cx="1403528" cy="3779159"/>
          </a:xfrm>
        </p:grpSpPr>
        <p:grpSp>
          <p:nvGrpSpPr>
            <p:cNvPr id="3" name="그룹 14"/>
            <p:cNvGrpSpPr/>
            <p:nvPr/>
          </p:nvGrpSpPr>
          <p:grpSpPr>
            <a:xfrm>
              <a:off x="544175" y="4226497"/>
              <a:ext cx="1403528" cy="3779159"/>
              <a:chOff x="3036815" y="2410835"/>
              <a:chExt cx="1577130" cy="3020585"/>
            </a:xfrm>
          </p:grpSpPr>
          <p:sp>
            <p:nvSpPr>
              <p:cNvPr id="48" name="직사각형 6"/>
              <p:cNvSpPr/>
              <p:nvPr/>
            </p:nvSpPr>
            <p:spPr>
              <a:xfrm>
                <a:off x="3190496" y="2410835"/>
                <a:ext cx="154189" cy="171940"/>
              </a:xfrm>
              <a:custGeom>
                <a:avLst/>
                <a:gdLst>
                  <a:gd name="connsiteX0" fmla="*/ 0 w 266700"/>
                  <a:gd name="connsiteY0" fmla="*/ 0 h 266700"/>
                  <a:gd name="connsiteX1" fmla="*/ 266700 w 266700"/>
                  <a:gd name="connsiteY1" fmla="*/ 0 h 266700"/>
                  <a:gd name="connsiteX2" fmla="*/ 266700 w 266700"/>
                  <a:gd name="connsiteY2" fmla="*/ 266700 h 266700"/>
                  <a:gd name="connsiteX3" fmla="*/ 0 w 266700"/>
                  <a:gd name="connsiteY3" fmla="*/ 266700 h 266700"/>
                  <a:gd name="connsiteX4" fmla="*/ 0 w 266700"/>
                  <a:gd name="connsiteY4" fmla="*/ 0 h 266700"/>
                  <a:gd name="connsiteX0" fmla="*/ 0 w 266700"/>
                  <a:gd name="connsiteY0" fmla="*/ 266700 h 266700"/>
                  <a:gd name="connsiteX1" fmla="*/ 266700 w 266700"/>
                  <a:gd name="connsiteY1" fmla="*/ 0 h 266700"/>
                  <a:gd name="connsiteX2" fmla="*/ 266700 w 266700"/>
                  <a:gd name="connsiteY2" fmla="*/ 266700 h 266700"/>
                  <a:gd name="connsiteX3" fmla="*/ 0 w 2667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66700">
                    <a:moveTo>
                      <a:pt x="0" y="266700"/>
                    </a:moveTo>
                    <a:lnTo>
                      <a:pt x="266700" y="0"/>
                    </a:lnTo>
                    <a:lnTo>
                      <a:pt x="2667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+mj-lt"/>
                  <a:ea typeface="Rix모던고딕 B" panose="02020603020101020101" pitchFamily="18" charset="-127"/>
                </a:endParaRPr>
              </a:p>
            </p:txBody>
          </p:sp>
          <p:sp>
            <p:nvSpPr>
              <p:cNvPr id="49" name="직사각형 6"/>
              <p:cNvSpPr/>
              <p:nvPr/>
            </p:nvSpPr>
            <p:spPr>
              <a:xfrm flipH="1">
                <a:off x="4307302" y="2410835"/>
                <a:ext cx="154189" cy="171940"/>
              </a:xfrm>
              <a:custGeom>
                <a:avLst/>
                <a:gdLst>
                  <a:gd name="connsiteX0" fmla="*/ 0 w 266700"/>
                  <a:gd name="connsiteY0" fmla="*/ 0 h 266700"/>
                  <a:gd name="connsiteX1" fmla="*/ 266700 w 266700"/>
                  <a:gd name="connsiteY1" fmla="*/ 0 h 266700"/>
                  <a:gd name="connsiteX2" fmla="*/ 266700 w 266700"/>
                  <a:gd name="connsiteY2" fmla="*/ 266700 h 266700"/>
                  <a:gd name="connsiteX3" fmla="*/ 0 w 266700"/>
                  <a:gd name="connsiteY3" fmla="*/ 266700 h 266700"/>
                  <a:gd name="connsiteX4" fmla="*/ 0 w 266700"/>
                  <a:gd name="connsiteY4" fmla="*/ 0 h 266700"/>
                  <a:gd name="connsiteX0" fmla="*/ 0 w 266700"/>
                  <a:gd name="connsiteY0" fmla="*/ 266700 h 266700"/>
                  <a:gd name="connsiteX1" fmla="*/ 266700 w 266700"/>
                  <a:gd name="connsiteY1" fmla="*/ 0 h 266700"/>
                  <a:gd name="connsiteX2" fmla="*/ 266700 w 266700"/>
                  <a:gd name="connsiteY2" fmla="*/ 266700 h 266700"/>
                  <a:gd name="connsiteX3" fmla="*/ 0 w 2667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66700">
                    <a:moveTo>
                      <a:pt x="0" y="266700"/>
                    </a:moveTo>
                    <a:lnTo>
                      <a:pt x="266700" y="0"/>
                    </a:lnTo>
                    <a:lnTo>
                      <a:pt x="2667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+mj-lt"/>
                  <a:ea typeface="Rix모던고딕 B" panose="02020603020101020101" pitchFamily="18" charset="-127"/>
                </a:endParaRPr>
              </a:p>
            </p:txBody>
          </p:sp>
          <p:sp>
            <p:nvSpPr>
              <p:cNvPr id="50" name="양쪽 모서리가 둥근 사각형 49"/>
              <p:cNvSpPr/>
              <p:nvPr/>
            </p:nvSpPr>
            <p:spPr>
              <a:xfrm>
                <a:off x="3036815" y="2514361"/>
                <a:ext cx="1577130" cy="2917059"/>
              </a:xfrm>
              <a:prstGeom prst="round2SameRect">
                <a:avLst>
                  <a:gd name="adj1" fmla="val 4226"/>
                  <a:gd name="adj2" fmla="val 0"/>
                </a:avLst>
              </a:prstGeom>
              <a:gradFill>
                <a:gsLst>
                  <a:gs pos="100000">
                    <a:sysClr val="window" lastClr="FFFFFF">
                      <a:alpha val="10000"/>
                    </a:sysClr>
                  </a:gs>
                  <a:gs pos="15000">
                    <a:srgbClr val="EAEAEA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endParaRPr>
              </a:p>
            </p:txBody>
          </p:sp>
          <p:sp>
            <p:nvSpPr>
              <p:cNvPr id="51" name="양쪽 모서리가 둥근 사각형 50"/>
              <p:cNvSpPr/>
              <p:nvPr/>
            </p:nvSpPr>
            <p:spPr>
              <a:xfrm rot="10800000">
                <a:off x="3344679" y="2410835"/>
                <a:ext cx="962616" cy="233485"/>
              </a:xfrm>
              <a:prstGeom prst="round2SameRect">
                <a:avLst>
                  <a:gd name="adj1" fmla="val 15212"/>
                  <a:gd name="adj2" fmla="val 0"/>
                </a:avLst>
              </a:prstGeom>
              <a:solidFill>
                <a:srgbClr val="86C7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696402" y="2450104"/>
                <a:ext cx="259195" cy="1549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 latinLnBrk="0">
                  <a:defRPr/>
                </a:pPr>
                <a:r>
                  <a:rPr lang="ko-KR" altLang="en-US" sz="1200" kern="0" dirty="0" smtClean="0">
                    <a:ln>
                      <a:solidFill>
                        <a:schemeClr val="accent6">
                          <a:lumMod val="60000"/>
                          <a:lumOff val="40000"/>
                          <a:alpha val="0"/>
                        </a:schemeClr>
                      </a:solidFill>
                    </a:ln>
                    <a:gradFill>
                      <a:gsLst>
                        <a:gs pos="100000">
                          <a:prstClr val="white"/>
                        </a:gs>
                        <a:gs pos="0">
                          <a:prstClr val="white"/>
                        </a:gs>
                      </a:gsLst>
                      <a:lin ang="5400000" scaled="1"/>
                    </a:gradFill>
                    <a:effectLst>
                      <a:outerShdw blurRad="38100" dist="12700" dir="2700000" algn="tl" rotWithShape="0">
                        <a:prstClr val="black">
                          <a:alpha val="20000"/>
                        </a:prstClr>
                      </a:outerShdw>
                    </a:effectLst>
                    <a:latin typeface="HY목각파임B" panose="02030600000101010101" pitchFamily="18" charset="-127"/>
                    <a:ea typeface="HY목각파임B" panose="02030600000101010101" pitchFamily="18" charset="-127"/>
                  </a:rPr>
                  <a:t>설명</a:t>
                </a:r>
                <a:endParaRPr lang="en-US" altLang="ko-KR" sz="1200" kern="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gradFill>
                    <a:gsLst>
                      <a:gs pos="100000">
                        <a:prstClr val="white"/>
                      </a:gs>
                      <a:gs pos="0">
                        <a:prstClr val="white"/>
                      </a:gs>
                    </a:gsLst>
                    <a:lin ang="5400000" scaled="1"/>
                  </a:gradFill>
                  <a:effectLst>
                    <a:outerShdw blurRad="38100" dist="12700" dir="2700000" algn="tl" rotWithShape="0">
                      <a:prstClr val="black">
                        <a:alpha val="20000"/>
                      </a:prstClr>
                    </a:outerShdw>
                  </a:effectLst>
                  <a:latin typeface="HY목각파임B" panose="02030600000101010101" pitchFamily="18" charset="-127"/>
                  <a:ea typeface="HY목각파임B" panose="02030600000101010101" pitchFamily="18" charset="-127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560512" y="4627875"/>
              <a:ext cx="1368152" cy="30209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8600" indent="-228600">
                <a:buFontTx/>
                <a:buAutoNum type="arabicPeriod"/>
              </a:pP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+mn-ea"/>
                </a:rPr>
                <a:t>설명회신청 접속 후 </a:t>
              </a: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srgbClr val="0000CC"/>
                  </a:solidFill>
                  <a:latin typeface="+mn-ea"/>
                </a:rPr>
                <a:t>인원추가</a:t>
              </a: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+mn-ea"/>
                </a:rPr>
                <a:t>를 클릭 합니다</a:t>
              </a:r>
              <a:r>
                <a:rPr lang="en-US" altLang="ko-KR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+mn-ea"/>
                </a:rPr>
                <a:t>.</a:t>
              </a:r>
            </a:p>
            <a:p>
              <a:pPr marL="228600" indent="-228600">
                <a:buFontTx/>
                <a:buAutoNum type="arabicPeriod"/>
              </a:pPr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n-ea"/>
              </a:endParaRPr>
            </a:p>
            <a:p>
              <a:pPr marL="228600" indent="-228600">
                <a:buFontTx/>
                <a:buAutoNum type="arabicPeriod"/>
              </a:pP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srgbClr val="0000CC"/>
                  </a:solidFill>
                  <a:latin typeface="+mn-ea"/>
                </a:rPr>
                <a:t>성명</a:t>
              </a:r>
              <a:r>
                <a:rPr lang="ko-KR" altLang="en-US" sz="1100" b="1" dirty="0" smtClean="0">
                  <a:solidFill>
                    <a:srgbClr val="0000CC"/>
                  </a:solidFill>
                  <a:latin typeface="+mn-ea"/>
                </a:rPr>
                <a:t>→</a:t>
              </a:r>
              <a:r>
                <a:rPr lang="ko-KR" altLang="en-US" sz="1100" dirty="0" err="1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srgbClr val="0000CC"/>
                  </a:solidFill>
                  <a:latin typeface="+mn-ea"/>
                </a:rPr>
                <a:t>이메일</a:t>
              </a:r>
              <a:r>
                <a:rPr lang="ko-KR" altLang="en-US" sz="1100" b="1" dirty="0" smtClean="0">
                  <a:solidFill>
                    <a:srgbClr val="0000CC"/>
                  </a:solidFill>
                  <a:latin typeface="+mn-ea"/>
                </a:rPr>
                <a:t>→</a:t>
              </a: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srgbClr val="0000CC"/>
                  </a:solidFill>
                  <a:latin typeface="+mn-ea"/>
                </a:rPr>
                <a:t>전화번호</a:t>
              </a:r>
              <a:r>
                <a:rPr lang="ko-KR" altLang="en-US" sz="1100" b="1" dirty="0" smtClean="0">
                  <a:solidFill>
                    <a:srgbClr val="0000CC"/>
                  </a:solidFill>
                  <a:latin typeface="+mn-ea"/>
                </a:rPr>
                <a:t>→</a:t>
              </a: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srgbClr val="0000CC"/>
                  </a:solidFill>
                  <a:latin typeface="+mn-ea"/>
                </a:rPr>
                <a:t>핸드폰</a:t>
              </a:r>
              <a:r>
                <a:rPr lang="ko-KR" altLang="en-US" sz="1100" b="1" dirty="0" smtClean="0">
                  <a:solidFill>
                    <a:srgbClr val="0000CC"/>
                  </a:solidFill>
                  <a:latin typeface="+mn-ea"/>
                </a:rPr>
                <a:t>→</a:t>
              </a: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srgbClr val="0000CC"/>
                  </a:solidFill>
                  <a:latin typeface="+mn-ea"/>
                </a:rPr>
                <a:t>부서에 </a:t>
              </a: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+mn-ea"/>
                </a:rPr>
                <a:t>내용을 순서  대로 입력합니다</a:t>
              </a:r>
              <a:r>
                <a:rPr lang="en-US" altLang="ko-KR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black"/>
                  </a:solidFill>
                  <a:ea typeface="Rix모던고딕 B" panose="02020603020101020101" pitchFamily="18" charset="-127"/>
                </a:rPr>
                <a:t>.</a:t>
              </a:r>
            </a:p>
            <a:p>
              <a:pPr marL="228600" indent="-228600">
                <a:buAutoNum type="arabicPeriod"/>
              </a:pPr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ea typeface="Rix모던고딕 B" panose="02020603020101020101" pitchFamily="18" charset="-127"/>
              </a:endParaRPr>
            </a:p>
            <a:p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ea typeface="Rix모던고딕 B" panose="02020603020101020101" pitchFamily="18" charset="-127"/>
              </a:endParaRPr>
            </a:p>
            <a:p>
              <a:endParaRPr lang="en-US" altLang="ko-KR" sz="11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ea typeface="Rix모던고딕 B" panose="02020603020101020101" pitchFamily="18" charset="-127"/>
              </a:endParaRPr>
            </a:p>
            <a:p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+mj-lt"/>
                <a:ea typeface="Rix모던고딕 B" panose="02020603020101020101" pitchFamily="18" charset="-127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7860" y="1456317"/>
            <a:ext cx="7434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010" y="47321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7" name="_x203988896" descr="EMB000006d808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22923"/>
            <a:ext cx="7067302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_x203392576"/>
          <p:cNvSpPr>
            <a:spLocks noChangeArrowheads="1"/>
          </p:cNvSpPr>
          <p:nvPr/>
        </p:nvSpPr>
        <p:spPr bwMode="auto">
          <a:xfrm>
            <a:off x="6537176" y="2512261"/>
            <a:ext cx="246063" cy="246063"/>
          </a:xfrm>
          <a:prstGeom prst="ellipse">
            <a:avLst/>
          </a:prstGeom>
          <a:solidFill>
            <a:srgbClr val="FFFFFF"/>
          </a:solidFill>
          <a:ln w="25146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5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-372326" y="38052"/>
            <a:ext cx="10445016" cy="4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_x345171224"/>
          <p:cNvSpPr>
            <a:spLocks noChangeArrowheads="1"/>
          </p:cNvSpPr>
          <p:nvPr/>
        </p:nvSpPr>
        <p:spPr bwMode="auto">
          <a:xfrm>
            <a:off x="1064568" y="2788370"/>
            <a:ext cx="259451" cy="240166"/>
          </a:xfrm>
          <a:prstGeom prst="ellipse">
            <a:avLst/>
          </a:prstGeom>
          <a:solidFill>
            <a:srgbClr val="FFFFFF"/>
          </a:solidFill>
          <a:ln w="25146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6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8553400" y="6381328"/>
            <a:ext cx="115212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9D9D9"/>
              </a:solidFill>
            </a:endParaRPr>
          </a:p>
        </p:txBody>
      </p:sp>
      <p:sp>
        <p:nvSpPr>
          <p:cNvPr id="38" name="제목 3"/>
          <p:cNvSpPr txBox="1">
            <a:spLocks/>
          </p:cNvSpPr>
          <p:nvPr/>
        </p:nvSpPr>
        <p:spPr>
          <a:xfrm>
            <a:off x="200472" y="980728"/>
            <a:ext cx="8543925" cy="47158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1-4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.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참석자 정보 입력 후 </a:t>
            </a:r>
            <a:r>
              <a:rPr lang="ko-KR" altLang="en-US" sz="2000" noProof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저장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j-cs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200472" y="1484784"/>
            <a:ext cx="9536652" cy="5212578"/>
          </a:xfrm>
          <a:prstGeom prst="roundRect">
            <a:avLst>
              <a:gd name="adj" fmla="val 1840"/>
            </a:avLst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endParaRPr lang="ko-KR" altLang="en-US" kern="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pSp>
        <p:nvGrpSpPr>
          <p:cNvPr id="2" name="그룹 40"/>
          <p:cNvGrpSpPr>
            <a:grpSpLocks/>
          </p:cNvGrpSpPr>
          <p:nvPr/>
        </p:nvGrpSpPr>
        <p:grpSpPr>
          <a:xfrm>
            <a:off x="7617028" y="1695172"/>
            <a:ext cx="1872744" cy="3600002"/>
            <a:chOff x="544175" y="4226497"/>
            <a:chExt cx="1403528" cy="3779159"/>
          </a:xfrm>
        </p:grpSpPr>
        <p:grpSp>
          <p:nvGrpSpPr>
            <p:cNvPr id="3" name="그룹 14"/>
            <p:cNvGrpSpPr/>
            <p:nvPr/>
          </p:nvGrpSpPr>
          <p:grpSpPr>
            <a:xfrm>
              <a:off x="544175" y="4226497"/>
              <a:ext cx="1403528" cy="3779159"/>
              <a:chOff x="3036815" y="2410835"/>
              <a:chExt cx="1577130" cy="3020585"/>
            </a:xfrm>
          </p:grpSpPr>
          <p:sp>
            <p:nvSpPr>
              <p:cNvPr id="48" name="직사각형 6"/>
              <p:cNvSpPr/>
              <p:nvPr/>
            </p:nvSpPr>
            <p:spPr>
              <a:xfrm>
                <a:off x="3190496" y="2410835"/>
                <a:ext cx="154189" cy="171940"/>
              </a:xfrm>
              <a:custGeom>
                <a:avLst/>
                <a:gdLst>
                  <a:gd name="connsiteX0" fmla="*/ 0 w 266700"/>
                  <a:gd name="connsiteY0" fmla="*/ 0 h 266700"/>
                  <a:gd name="connsiteX1" fmla="*/ 266700 w 266700"/>
                  <a:gd name="connsiteY1" fmla="*/ 0 h 266700"/>
                  <a:gd name="connsiteX2" fmla="*/ 266700 w 266700"/>
                  <a:gd name="connsiteY2" fmla="*/ 266700 h 266700"/>
                  <a:gd name="connsiteX3" fmla="*/ 0 w 266700"/>
                  <a:gd name="connsiteY3" fmla="*/ 266700 h 266700"/>
                  <a:gd name="connsiteX4" fmla="*/ 0 w 266700"/>
                  <a:gd name="connsiteY4" fmla="*/ 0 h 266700"/>
                  <a:gd name="connsiteX0" fmla="*/ 0 w 266700"/>
                  <a:gd name="connsiteY0" fmla="*/ 266700 h 266700"/>
                  <a:gd name="connsiteX1" fmla="*/ 266700 w 266700"/>
                  <a:gd name="connsiteY1" fmla="*/ 0 h 266700"/>
                  <a:gd name="connsiteX2" fmla="*/ 266700 w 266700"/>
                  <a:gd name="connsiteY2" fmla="*/ 266700 h 266700"/>
                  <a:gd name="connsiteX3" fmla="*/ 0 w 2667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66700">
                    <a:moveTo>
                      <a:pt x="0" y="266700"/>
                    </a:moveTo>
                    <a:lnTo>
                      <a:pt x="266700" y="0"/>
                    </a:lnTo>
                    <a:lnTo>
                      <a:pt x="2667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+mj-lt"/>
                  <a:ea typeface="Rix모던고딕 B" panose="02020603020101020101" pitchFamily="18" charset="-127"/>
                </a:endParaRPr>
              </a:p>
            </p:txBody>
          </p:sp>
          <p:sp>
            <p:nvSpPr>
              <p:cNvPr id="49" name="직사각형 6"/>
              <p:cNvSpPr/>
              <p:nvPr/>
            </p:nvSpPr>
            <p:spPr>
              <a:xfrm flipH="1">
                <a:off x="4307302" y="2410835"/>
                <a:ext cx="154189" cy="171940"/>
              </a:xfrm>
              <a:custGeom>
                <a:avLst/>
                <a:gdLst>
                  <a:gd name="connsiteX0" fmla="*/ 0 w 266700"/>
                  <a:gd name="connsiteY0" fmla="*/ 0 h 266700"/>
                  <a:gd name="connsiteX1" fmla="*/ 266700 w 266700"/>
                  <a:gd name="connsiteY1" fmla="*/ 0 h 266700"/>
                  <a:gd name="connsiteX2" fmla="*/ 266700 w 266700"/>
                  <a:gd name="connsiteY2" fmla="*/ 266700 h 266700"/>
                  <a:gd name="connsiteX3" fmla="*/ 0 w 266700"/>
                  <a:gd name="connsiteY3" fmla="*/ 266700 h 266700"/>
                  <a:gd name="connsiteX4" fmla="*/ 0 w 266700"/>
                  <a:gd name="connsiteY4" fmla="*/ 0 h 266700"/>
                  <a:gd name="connsiteX0" fmla="*/ 0 w 266700"/>
                  <a:gd name="connsiteY0" fmla="*/ 266700 h 266700"/>
                  <a:gd name="connsiteX1" fmla="*/ 266700 w 266700"/>
                  <a:gd name="connsiteY1" fmla="*/ 0 h 266700"/>
                  <a:gd name="connsiteX2" fmla="*/ 266700 w 266700"/>
                  <a:gd name="connsiteY2" fmla="*/ 266700 h 266700"/>
                  <a:gd name="connsiteX3" fmla="*/ 0 w 2667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66700">
                    <a:moveTo>
                      <a:pt x="0" y="266700"/>
                    </a:moveTo>
                    <a:lnTo>
                      <a:pt x="266700" y="0"/>
                    </a:lnTo>
                    <a:lnTo>
                      <a:pt x="2667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+mj-lt"/>
                  <a:ea typeface="Rix모던고딕 B" panose="02020603020101020101" pitchFamily="18" charset="-127"/>
                </a:endParaRPr>
              </a:p>
            </p:txBody>
          </p:sp>
          <p:sp>
            <p:nvSpPr>
              <p:cNvPr id="50" name="양쪽 모서리가 둥근 사각형 49"/>
              <p:cNvSpPr/>
              <p:nvPr/>
            </p:nvSpPr>
            <p:spPr>
              <a:xfrm>
                <a:off x="3036815" y="2514361"/>
                <a:ext cx="1577130" cy="2917059"/>
              </a:xfrm>
              <a:prstGeom prst="round2SameRect">
                <a:avLst>
                  <a:gd name="adj1" fmla="val 4226"/>
                  <a:gd name="adj2" fmla="val 0"/>
                </a:avLst>
              </a:prstGeom>
              <a:gradFill>
                <a:gsLst>
                  <a:gs pos="100000">
                    <a:sysClr val="window" lastClr="FFFFFF">
                      <a:alpha val="10000"/>
                    </a:sysClr>
                  </a:gs>
                  <a:gs pos="15000">
                    <a:srgbClr val="EAEAEA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endParaRPr>
              </a:p>
            </p:txBody>
          </p:sp>
          <p:sp>
            <p:nvSpPr>
              <p:cNvPr id="51" name="양쪽 모서리가 둥근 사각형 50"/>
              <p:cNvSpPr/>
              <p:nvPr/>
            </p:nvSpPr>
            <p:spPr>
              <a:xfrm rot="10800000">
                <a:off x="3344679" y="2410835"/>
                <a:ext cx="962616" cy="233485"/>
              </a:xfrm>
              <a:prstGeom prst="round2SameRect">
                <a:avLst>
                  <a:gd name="adj1" fmla="val 15212"/>
                  <a:gd name="adj2" fmla="val 0"/>
                </a:avLst>
              </a:prstGeom>
              <a:solidFill>
                <a:srgbClr val="86C7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696402" y="2450104"/>
                <a:ext cx="259195" cy="1549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 latinLnBrk="0">
                  <a:defRPr/>
                </a:pPr>
                <a:r>
                  <a:rPr lang="ko-KR" altLang="en-US" sz="1200" kern="0" dirty="0" smtClean="0">
                    <a:ln>
                      <a:solidFill>
                        <a:schemeClr val="accent6">
                          <a:lumMod val="60000"/>
                          <a:lumOff val="40000"/>
                          <a:alpha val="0"/>
                        </a:schemeClr>
                      </a:solidFill>
                    </a:ln>
                    <a:gradFill>
                      <a:gsLst>
                        <a:gs pos="100000">
                          <a:prstClr val="white"/>
                        </a:gs>
                        <a:gs pos="0">
                          <a:prstClr val="white"/>
                        </a:gs>
                      </a:gsLst>
                      <a:lin ang="5400000" scaled="1"/>
                    </a:gradFill>
                    <a:effectLst>
                      <a:outerShdw blurRad="38100" dist="12700" dir="2700000" algn="tl" rotWithShape="0">
                        <a:prstClr val="black">
                          <a:alpha val="20000"/>
                        </a:prstClr>
                      </a:outerShdw>
                    </a:effectLst>
                    <a:latin typeface="HY목각파임B" panose="02030600000101010101" pitchFamily="18" charset="-127"/>
                    <a:ea typeface="HY목각파임B" panose="02030600000101010101" pitchFamily="18" charset="-127"/>
                  </a:rPr>
                  <a:t>설명</a:t>
                </a:r>
                <a:endParaRPr lang="en-US" altLang="ko-KR" sz="1200" kern="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gradFill>
                    <a:gsLst>
                      <a:gs pos="100000">
                        <a:prstClr val="white"/>
                      </a:gs>
                      <a:gs pos="0">
                        <a:prstClr val="white"/>
                      </a:gs>
                    </a:gsLst>
                    <a:lin ang="5400000" scaled="1"/>
                  </a:gradFill>
                  <a:effectLst>
                    <a:outerShdw blurRad="38100" dist="12700" dir="2700000" algn="tl" rotWithShape="0">
                      <a:prstClr val="black">
                        <a:alpha val="20000"/>
                      </a:prstClr>
                    </a:outerShdw>
                  </a:effectLst>
                  <a:latin typeface="HY목각파임B" panose="02030600000101010101" pitchFamily="18" charset="-127"/>
                  <a:ea typeface="HY목각파임B" panose="02030600000101010101" pitchFamily="18" charset="-127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560512" y="4627875"/>
              <a:ext cx="1368152" cy="24878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8600" indent="-228600">
                <a:buFontTx/>
                <a:buAutoNum type="arabicPeriod"/>
              </a:pP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+mn-ea"/>
                </a:rPr>
                <a:t>참석자 정보를 입력 후 화면 하단에 </a:t>
              </a: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srgbClr val="0000CC"/>
                  </a:solidFill>
                  <a:latin typeface="+mn-ea"/>
                </a:rPr>
                <a:t>저장</a:t>
              </a:r>
              <a:r>
                <a:rPr lang="ko-KR" altLang="en-US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+mn-ea"/>
                </a:rPr>
                <a:t>을 클릭합니다</a:t>
              </a:r>
              <a:r>
                <a:rPr lang="en-US" altLang="ko-KR" sz="1100" dirty="0" smtClean="0">
                  <a:ln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+mn-ea"/>
                </a:rPr>
                <a:t>.</a:t>
              </a:r>
              <a:endParaRPr lang="en-US" altLang="ko-KR" sz="11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n-ea"/>
              </a:endParaRPr>
            </a:p>
            <a:p>
              <a:pPr marL="228600" indent="-228600">
                <a:buAutoNum type="arabicPeriod"/>
              </a:pPr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pPr marL="228600" indent="-228600">
                <a:buAutoNum type="arabicPeriod"/>
              </a:pPr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prstClr val="black"/>
                </a:solidFill>
                <a:latin typeface="+mj-lt"/>
                <a:ea typeface="Rix모던고딕 B" panose="02020603020101020101" pitchFamily="18" charset="-127"/>
              </a:endParaRPr>
            </a:p>
            <a:p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ea typeface="Rix모던고딕 B" panose="02020603020101020101" pitchFamily="18" charset="-127"/>
              </a:endParaRPr>
            </a:p>
            <a:p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ea typeface="Rix모던고딕 B" panose="02020603020101020101" pitchFamily="18" charset="-127"/>
              </a:endParaRPr>
            </a:p>
            <a:p>
              <a:endParaRPr lang="en-US" altLang="ko-KR" sz="11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ea typeface="Rix모던고딕 B" panose="02020603020101020101" pitchFamily="18" charset="-127"/>
              </a:endParaRPr>
            </a:p>
            <a:p>
              <a:endParaRPr lang="en-US" altLang="ko-KR" sz="11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+mj-lt"/>
                <a:ea typeface="Rix모던고딕 B" panose="02020603020101020101" pitchFamily="18" charset="-127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6634" y="983578"/>
            <a:ext cx="73403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203979824" descr="EMB000006d808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8" y="1628800"/>
            <a:ext cx="72000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_x203988752"/>
          <p:cNvSpPr>
            <a:spLocks noChangeArrowheads="1"/>
          </p:cNvSpPr>
          <p:nvPr/>
        </p:nvSpPr>
        <p:spPr bwMode="auto">
          <a:xfrm>
            <a:off x="6537176" y="5589240"/>
            <a:ext cx="246063" cy="246063"/>
          </a:xfrm>
          <a:prstGeom prst="ellipse">
            <a:avLst/>
          </a:prstGeom>
          <a:solidFill>
            <a:srgbClr val="FFFFFF"/>
          </a:solidFill>
          <a:ln w="25146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3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7</a:t>
            </a:r>
            <a:endParaRPr kumimoji="0" lang="en-US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1">
              <a:lumMod val="50000"/>
            </a:schemeClr>
          </a:solidFill>
        </a:ln>
      </a:spPr>
      <a:bodyPr rtlCol="0" anchor="ctr"/>
      <a:lstStyle>
        <a:defPPr latinLnBrk="0">
          <a:defRPr kern="0" dirty="0">
            <a:ln>
              <a:solidFill>
                <a:schemeClr val="accent6">
                  <a:lumMod val="60000"/>
                  <a:lumOff val="40000"/>
                  <a:alpha val="0"/>
                </a:schemeClr>
              </a:solidFill>
            </a:ln>
            <a:solidFill>
              <a:prstClr val="white"/>
            </a:solidFill>
            <a:latin typeface="HY목각파임B" panose="02030600000101010101" pitchFamily="18" charset="-127"/>
            <a:ea typeface="HY목각파임B" panose="02030600000101010101" pitchFamily="18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15311</TotalTime>
  <Words>83</Words>
  <Application>Microsoft Office PowerPoint</Application>
  <PresentationFormat>A4 용지(210x297mm)</PresentationFormat>
  <Paragraphs>60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2" baseType="lpstr">
      <vt:lpstr>HY강B</vt:lpstr>
      <vt:lpstr>HY견고딕</vt:lpstr>
      <vt:lpstr>HY목각파임B</vt:lpstr>
      <vt:lpstr>Rix모던고딕 B</vt:lpstr>
      <vt:lpstr>맑은 고딕</vt:lpstr>
      <vt:lpstr>함초롬바탕</vt:lpstr>
      <vt:lpstr>Arial</vt:lpstr>
      <vt:lpstr>2_디자인 사용자 지정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SeeyaLaptop</dc:creator>
  <cp:lastModifiedBy>HIRA</cp:lastModifiedBy>
  <cp:revision>602</cp:revision>
  <cp:lastPrinted>2019-08-16T04:22:16Z</cp:lastPrinted>
  <dcterms:created xsi:type="dcterms:W3CDTF">2015-01-15T08:05:15Z</dcterms:created>
  <dcterms:modified xsi:type="dcterms:W3CDTF">2019-08-16T04:25:39Z</dcterms:modified>
</cp:coreProperties>
</file>